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2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70" r:id="rId11"/>
    <p:sldId id="271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2620A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957" autoAdjust="0"/>
  </p:normalViewPr>
  <p:slideViewPr>
    <p:cSldViewPr>
      <p:cViewPr varScale="1">
        <p:scale>
          <a:sx n="62" d="100"/>
          <a:sy n="62" d="100"/>
        </p:scale>
        <p:origin x="-213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5113655" y="7383194"/>
            <a:ext cx="2523932" cy="970671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05408" y="1035052"/>
            <a:ext cx="6047184" cy="1960033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05408" y="3000373"/>
            <a:ext cx="6047184" cy="23368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28700" y="8016876"/>
            <a:ext cx="4343400" cy="486833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028700" y="7534273"/>
            <a:ext cx="4343400" cy="486833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6294185" y="7669743"/>
            <a:ext cx="377190" cy="486833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086350" y="508000"/>
            <a:ext cx="1428750" cy="73152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508000"/>
            <a:ext cx="4686300" cy="73152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56659"/>
            <a:ext cx="6172200" cy="186537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510411"/>
            <a:ext cx="6172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593592" y="8640064"/>
            <a:ext cx="1600200" cy="402336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" y="8641293"/>
            <a:ext cx="3195042" cy="401108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5276" y="9380"/>
            <a:ext cx="6847449" cy="9115865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5113655" y="790137"/>
            <a:ext cx="2523932" cy="970671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216724" y="8636000"/>
            <a:ext cx="1600200" cy="406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4532" y="8641293"/>
            <a:ext cx="3195042" cy="401108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38292" y="1079499"/>
            <a:ext cx="377190" cy="40110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4851596" y="12508"/>
            <a:ext cx="2004646" cy="253361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9379"/>
            <a:ext cx="6852725" cy="9125244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61953"/>
            <a:ext cx="5429250" cy="1816100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2178048"/>
            <a:ext cx="2914650" cy="3048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296584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296584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593592" y="8641292"/>
            <a:ext cx="1600200" cy="402336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" y="8641292"/>
            <a:ext cx="3195042" cy="40233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692140" y="8641292"/>
            <a:ext cx="377190" cy="40233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149" y="387643"/>
            <a:ext cx="800100" cy="8205216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3755" y="387643"/>
            <a:ext cx="435768" cy="402336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023755" y="4569499"/>
            <a:ext cx="435768" cy="402336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516672" y="387643"/>
            <a:ext cx="5143500" cy="40233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516672" y="4569499"/>
            <a:ext cx="5143500" cy="4023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593592" y="8641292"/>
            <a:ext cx="1597914" cy="402336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42900" y="8641292"/>
            <a:ext cx="3195828" cy="402336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692140" y="8644128"/>
            <a:ext cx="377190" cy="402336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593592" y="8641292"/>
            <a:ext cx="1600200" cy="402336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42900" y="8642521"/>
            <a:ext cx="3195042" cy="40110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92140" y="8641292"/>
            <a:ext cx="377190" cy="40233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490219"/>
            <a:ext cx="685800" cy="79248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51892" y="490219"/>
            <a:ext cx="1828800" cy="79248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738438" y="426720"/>
            <a:ext cx="3957066" cy="798576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09232" y="8741664"/>
            <a:ext cx="1600200" cy="402336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51892" y="8741664"/>
            <a:ext cx="3857340" cy="402336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307932" y="8741664"/>
            <a:ext cx="377190" cy="402336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201195"/>
            <a:ext cx="685800" cy="85344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53678" y="498621"/>
            <a:ext cx="5500116" cy="73152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50" y="7823200"/>
            <a:ext cx="5500116" cy="9144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81144" y="8741664"/>
            <a:ext cx="1577340" cy="402336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77824" y="8742892"/>
            <a:ext cx="3711054" cy="402336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62894" y="8741664"/>
            <a:ext cx="274320" cy="402336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5276" y="18758"/>
            <a:ext cx="6847449" cy="9115865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9379"/>
            <a:ext cx="6852725" cy="9125244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4851596" y="6597880"/>
            <a:ext cx="2004646" cy="253361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56659"/>
            <a:ext cx="6172200" cy="18653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510411"/>
            <a:ext cx="6172200" cy="6096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593592" y="8641292"/>
            <a:ext cx="1600200" cy="402336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42900" y="8642521"/>
            <a:ext cx="3195042" cy="40110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692140" y="8641292"/>
            <a:ext cx="377190" cy="402336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HCWop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13" name="TextBox 12"/>
          <p:cNvSpPr txBox="1"/>
          <p:nvPr/>
        </p:nvSpPr>
        <p:spPr>
          <a:xfrm>
            <a:off x="188640" y="0"/>
            <a:ext cx="6408712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Газета «3 этаж»</a:t>
            </a:r>
          </a:p>
          <a:p>
            <a:pPr algn="ctr"/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(январь-май 2018)</a:t>
            </a:r>
          </a:p>
          <a:p>
            <a:pPr algn="ctr"/>
            <a:r>
              <a:rPr lang="ru-RU" sz="36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этом выпуске</a:t>
            </a:r>
            <a:r>
              <a:rPr lang="ru-RU" sz="36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3600" b="1" i="1" u="sng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*Случайный вальс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*Донорские уроки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*Встреча с заместителем директора Дома Ветеранов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*Кастинг «Оригинальный жанр»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*День влюбленных ЗАГС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*Основание волонтёрского отряда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*Выпуск 2018  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*Мисс и Мистер ЮПК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*Конкурс чтецов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*Малые Олимпийские игры 2018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*День Ветеранов ОВД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*Субботник </a:t>
            </a:r>
            <a:endParaRPr lang="ru-RU" sz="2800" b="1" i="1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*Бессмертный полк</a:t>
            </a:r>
          </a:p>
          <a:p>
            <a:r>
              <a:rPr lang="ru-RU" sz="28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 День Донора </a:t>
            </a:r>
          </a:p>
          <a:p>
            <a:endParaRPr lang="ru-RU" sz="3200" b="1" i="1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Admin\Рабочий стол\ЗАОЧНОЕ\ОСП\Доклады\1114\image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9160" y="5220072"/>
            <a:ext cx="1772816" cy="1584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5301208" y="1187624"/>
          <a:ext cx="1155700" cy="1695450"/>
        </p:xfrm>
        <a:graphic>
          <a:graphicData uri="http://schemas.openxmlformats.org/presentationml/2006/ole">
            <p:oleObj spid="_x0000_s5121" r:id="rId5" imgW="2808780" imgH="4627007" progId="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0"/>
            <a:ext cx="3933056" cy="4067944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Общественные работы во внеурочное время не потеряли своей актуальности в наши дни. С советских времен осталось такое понятие, как</a:t>
            </a:r>
          </a:p>
          <a:p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«субботник», когда жители привлекаются к работам по наведению порядка</a:t>
            </a:r>
          </a:p>
          <a:p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площадях и улицах своего населенного пункта весной после таяния снега.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89040" y="2771800"/>
            <a:ext cx="3068960" cy="2592288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ЮПК субботники проводятся два раза в год, что не только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воспитывает и дисциплинирует студентов, но и является причиной для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веселья и сплочения коллектива!</a:t>
            </a:r>
            <a:endParaRPr lang="ru-RU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D:\Мои документы\ВР КОЛЛЕДЖА\Дарья\сайт и группа вк\Субботник 28ю04ю2018\image (17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5955" y="251520"/>
            <a:ext cx="3302045" cy="2402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D:\Мои документы\ВР КОЛЛЕДЖА\Дарья\сайт и группа вк\Субботник 28ю04ю2018\image (16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92080"/>
            <a:ext cx="4221088" cy="32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D:\Мои документы\ВР КОЛЛЕДЖА\Дарья\сайт и группа вк\Субботник 28ю04ю2018\image (19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9080" y="5311332"/>
            <a:ext cx="2708920" cy="365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image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0613" y="5004048"/>
            <a:ext cx="3824486" cy="2868364"/>
          </a:xfrm>
        </p:spPr>
      </p:pic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0"/>
            <a:ext cx="3573016" cy="3995936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Донорская кровь нужна нашим согражданам всегда, каждый час, каждую минуту! </a:t>
            </a:r>
            <a:b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14.05.2018  Республиканская станция переливания крови приняла 20 студентов наших студентов.</a:t>
            </a:r>
            <a:b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Спасибо всем, кто принял участие в данной акции!</a:t>
            </a:r>
            <a:b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Огромная благодарность охранному предприятию " Северная дельта ", за предоставленный транспорт для ребят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40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D:\Мои документы\ВР КОЛЛЕДЖА\Дарья\День Донора\image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79512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D:\Мои документы\ВР КОЛЛЕДЖА\Дарья\День Донора\image (35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61048" y="2699792"/>
            <a:ext cx="2420888" cy="3023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D:\Мои документы\ВР КОЛЛЕДЖА\Дарья\сайт и группа вк\9 мая\image (21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851920"/>
            <a:ext cx="3408379" cy="2556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2" name="Picture 6" descr="D:\Мои документы\ВР КОЛЛЕДЖА\Дарья\сайт и группа вк\9 мая\image (19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14700" y="5868144"/>
            <a:ext cx="3343300" cy="3127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0" y="6372200"/>
            <a:ext cx="364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-7186354"/>
            <a:ext cx="3428999" cy="1655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туденты Карельского филиала ЧУ ПО Юридический полицейский колледж приняли участие в акции Бессмертный полк, от площади Ленина обучающиеся прошли по улицам города, поздравляя Ветеранов с этим Великим праздником!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2050" name="Picture 2" descr="C:\Documents and Settings\Admin\Рабочий стол\ЗАОЧНОЕ\ОСП\Доклады\1114\image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736" y="2339752"/>
            <a:ext cx="451155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Блок-схема: перфолента 6"/>
          <p:cNvSpPr/>
          <p:nvPr/>
        </p:nvSpPr>
        <p:spPr>
          <a:xfrm>
            <a:off x="260648" y="0"/>
            <a:ext cx="6192688" cy="2664296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 ПД 1117 вместе с куратором приняли участие во Всероссийской акции 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«Случайный вальс», приуроченной к 75- </a:t>
            </a:r>
            <a:r>
              <a:rPr lang="ru-RU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Сталинградской битвы.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Студенты исполнили песню, видео которой в </a:t>
            </a:r>
            <a:r>
              <a:rPr lang="ru-RU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набрало более 1000 просмотров.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908720" y="4355976"/>
            <a:ext cx="5472608" cy="1728192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Обучающиеся групп  ПД 1117 и 1217 приняли участие в Республиканском конкурсе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 Увлекательная информатика»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696" y="5931148"/>
            <a:ext cx="5328633" cy="3212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074" name="Picture 2" descr="C:\Documents and Settings\Admin\Рабочий стол\ЗАОЧНОЕ\ОСП\Доклады\1114\image (3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672" y="251520"/>
            <a:ext cx="2634630" cy="351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Documents and Settings\Admin\Рабочий стол\ЗАОЧНОЕ\ОСП\Доклады\1114\image (4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9040" y="251520"/>
            <a:ext cx="2708920" cy="3616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Documents and Settings\Admin\Рабочий стол\ЗАОЧНОЕ\ОСП\Доклады\1114\image (5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640" y="3995936"/>
            <a:ext cx="3280222" cy="4379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Блок-схема: перфолента 7"/>
          <p:cNvSpPr/>
          <p:nvPr/>
        </p:nvSpPr>
        <p:spPr>
          <a:xfrm>
            <a:off x="3501008" y="3995936"/>
            <a:ext cx="3356992" cy="4752528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ЧУ ПО Юридический полицейский колледж КФ 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состоялся ряд встреч: 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заместителем директора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Дома- интерната и лидерами Волонтёрского Донорского движения в 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Петрозаводске. </a:t>
            </a:r>
          </a:p>
          <a:p>
            <a:pPr algn="ctr"/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7" name="Object 8"/>
          <p:cNvGraphicFramePr>
            <a:graphicFrameLocks noChangeAspect="1"/>
          </p:cNvGraphicFramePr>
          <p:nvPr/>
        </p:nvGraphicFramePr>
        <p:xfrm>
          <a:off x="2996952" y="2411760"/>
          <a:ext cx="1289050" cy="2214563"/>
        </p:xfrm>
        <a:graphic>
          <a:graphicData uri="http://schemas.openxmlformats.org/presentationml/2006/ole">
            <p:oleObj spid="_x0000_s3077" r:id="rId7" imgW="2808780" imgH="4627007" progId="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0968" y="251520"/>
            <a:ext cx="3522442" cy="2638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467544"/>
            <a:ext cx="3212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Студенты первого курса</a:t>
            </a:r>
          </a:p>
          <a:p>
            <a:pPr algn="ctr"/>
            <a:r>
              <a:rPr lang="ru-RU" sz="2800" b="1" i="1" u="sng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 ПД 1217 на главной сцене </a:t>
            </a:r>
            <a:r>
              <a:rPr lang="ru-RU" sz="2800" b="1" i="1" u="sng" dirty="0" err="1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ПетрГУ</a:t>
            </a:r>
            <a:endParaRPr lang="ru-RU" sz="2800" b="1" i="1" u="sng" dirty="0">
              <a:solidFill>
                <a:srgbClr val="262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0" y="3563888"/>
            <a:ext cx="3168352" cy="4752528"/>
          </a:xfrm>
          <a:prstGeom prst="flowChartPunchedTape">
            <a:avLst/>
          </a:prstGeom>
          <a:solidFill>
            <a:srgbClr val="FFFFFF"/>
          </a:solidFill>
          <a:ln>
            <a:solidFill>
              <a:srgbClr val="262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«Мисс и Мистер Юридический полицейский колледж!»</a:t>
            </a:r>
          </a:p>
          <a:p>
            <a:pPr algn="ctr"/>
            <a:r>
              <a:rPr lang="ru-RU" sz="2000" b="1" i="1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В данном конкурсе одержали победу студентка группы</a:t>
            </a:r>
          </a:p>
          <a:p>
            <a:pPr algn="ctr"/>
            <a:r>
              <a:rPr lang="ru-RU" sz="2000" b="1" i="1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 ПД 1116 Титова Галина и </a:t>
            </a:r>
            <a:r>
              <a:rPr lang="ru-RU" sz="2000" b="1" i="1" dirty="0" err="1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Артемий</a:t>
            </a:r>
            <a:r>
              <a:rPr lang="ru-RU" sz="2000" b="1" i="1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Лесонен</a:t>
            </a:r>
            <a:r>
              <a:rPr lang="ru-RU" sz="2000" b="1" i="1" dirty="0" smtClean="0">
                <a:solidFill>
                  <a:srgbClr val="2620A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2000" b="1" i="1" dirty="0">
              <a:solidFill>
                <a:srgbClr val="262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F:\Мисс и Мистер ЮПК 2018\DSC020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3455" y="3563888"/>
            <a:ext cx="3564545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Picture 4" descr="C:\Documents and Settings\Admin\Рабочий стол\ЗАОЧНОЕ\ОСП\Доклады\1114\image (9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2411760"/>
            <a:ext cx="3647306" cy="2050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C:\Documents and Settings\Admin\Рабочий стол\ЗАОЧНОЕ\ОСП\Доклады\1114\image (1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4572000"/>
            <a:ext cx="4705457" cy="3524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Documents and Settings\Admin\Рабочий стол\ЗАОЧНОЕ\ОСП\Доклады\1114\image (1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3096" y="1979712"/>
            <a:ext cx="2361595" cy="3153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Блок-схема: перфолента 9"/>
          <p:cNvSpPr/>
          <p:nvPr/>
        </p:nvSpPr>
        <p:spPr>
          <a:xfrm>
            <a:off x="404664" y="0"/>
            <a:ext cx="5760640" cy="2267744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Волонтёры нашего колледжа собирали благотворительную помощь для Дома ветеранов, регулярно вели лекции по программе «Юридическая грамотность для ветеранов».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Admin\Рабочий стол\ЗАОЧНОЕ\ОСП\Доклады\1114\image (10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60998" y="5868144"/>
            <a:ext cx="2097002" cy="2799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Содержимое 12" descr="10210097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4544378"/>
            <a:ext cx="2133600" cy="2026920"/>
          </a:xfrm>
        </p:spPr>
      </p:pic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404664" y="0"/>
            <a:ext cx="6120680" cy="3600400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 занятиями всем «молодоженам» раздали сердца с номерами , далее им пришлось немного потрудиться и найти сердце возлюбленного с таким же номером 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 многие молодожены знакомились сразу на церемонии бракосочетания) </a:t>
            </a: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 и прошёл</a:t>
            </a:r>
          </a:p>
          <a:p>
            <a:pPr algn="ctr"/>
            <a:r>
              <a:rPr lang="ru-RU" sz="20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День Святого Валентина в нашем колледже!!!</a:t>
            </a:r>
            <a:endParaRPr lang="ru-RU" sz="2000" b="1" i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Admin\Рабочий стол\ЗАОЧНОЕ\ОСП\Доклады\1114\image (14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4864" y="5868144"/>
            <a:ext cx="2634557" cy="3275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Documents and Settings\Admin\Рабочий стол\ЗАОЧНОЕ\ОСП\Доклады\1114\image (15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7112" y="3347864"/>
            <a:ext cx="2232248" cy="2841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Documents and Settings\Admin\Рабочий стол\ЗАОЧНОЕ\ОСП\Доклады\1114\image (13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59444"/>
            <a:ext cx="2348880" cy="2989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D:\Мои документы\ВР КОЛЛЕДЖА\Дарья\119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37112" y="6372200"/>
            <a:ext cx="2201495" cy="238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10210097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8880" y="3635896"/>
            <a:ext cx="2133600" cy="202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6" descr="D:\Мои документы\ВР КОЛЛЕДЖА\Дарья\225861-6dddb-53972904-m750x740-u4f9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876256"/>
            <a:ext cx="2317693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476672" y="0"/>
            <a:ext cx="6048672" cy="1728192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Выпуск 2018 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Мои документы\ВР КОЛЛЕДЖА\Дарья\Выпуск 2018\фото\IMG_01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6952" y="1691680"/>
            <a:ext cx="3675546" cy="2450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D:\Мои документы\ВР КОЛЛЕДЖА\Дарья\Выпуск 2018\фото 1\DSC02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4944" y="5967020"/>
            <a:ext cx="4235798" cy="3176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D:\Мои документы\ВР КОЛЛЕДЖА\Дарья\Выпуск 2018\фото\IMG_0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95936"/>
            <a:ext cx="3789040" cy="3122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Блок-схема: перфолента 8"/>
          <p:cNvSpPr/>
          <p:nvPr/>
        </p:nvSpPr>
        <p:spPr>
          <a:xfrm>
            <a:off x="260648" y="7308304"/>
            <a:ext cx="2664296" cy="1512168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ПД 1215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260648" y="2267744"/>
            <a:ext cx="2664296" cy="1512168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ПД 3114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3933056" y="4355976"/>
            <a:ext cx="2664296" cy="1512168"/>
          </a:xfrm>
          <a:prstGeom prst="flowChartPunched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ПД 1115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8194" name="Picture 2" descr="D:\Мои документы\ВР КОЛЛЕДЖА\Дарья\Малые Олимпийские игры\фото\DSC02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4467" y="6660232"/>
            <a:ext cx="3023533" cy="226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D:\Мои документы\ВР КОЛЛЕДЖА\Дарья\Малые Олимпийские игры\фото\DSC02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40" y="5940152"/>
            <a:ext cx="384026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D:\Мои документы\ВР КОЛЛЕДЖА\Дарья\Малые Олимпийские игры\фото\DSC021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5025" y="395536"/>
            <a:ext cx="3212976" cy="2409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9" name="Picture 7" descr="D:\Мои документы\ВР КОЛЛЕДЖА\Дарья\Малые Олимпийские игры\фото\DSC021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843808"/>
            <a:ext cx="3861048" cy="289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323528"/>
            <a:ext cx="4005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протяжении шести лет в спортивном зале Юридического колледжа проводятся </a:t>
            </a:r>
            <a:r>
              <a:rPr lang="ru-RU" sz="24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Малые Олимпийские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игры среди студентов всех курсов.</a:t>
            </a:r>
            <a:endParaRPr lang="ru-RU" sz="24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3429000" y="2699792"/>
            <a:ext cx="3429000" cy="4104456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играх участвовали три команды ПД 1117 , </a:t>
            </a:r>
          </a:p>
          <a:p>
            <a:pPr algn="ctr"/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ПД 1217 и сборная второго курса!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HCWo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0" y="-468560"/>
            <a:ext cx="6858000" cy="4968552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 отдаем дань уважения и благодарности  всем, кто посвятил свою жизнь службе – защите граждан, обеспечению законности и борьбе с преступностью в стране! </a:t>
            </a: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день ветеранов ОВД, студенты поздравили директора ЧУ ПО Юридический полицейский колледж Карельский Филиал</a:t>
            </a: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Галину Александровну, полковника милиции в отставке, которая прослужила в органах внутренних дел более двадцати шести лет.</a:t>
            </a:r>
            <a:endParaRPr 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День ветеранов ОВД\image (13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903078" y="5610090"/>
            <a:ext cx="341694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F:\День ветеранов ОВД\image (1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9480" y="10620672"/>
            <a:ext cx="22736672" cy="17052504"/>
          </a:xfrm>
          <a:prstGeom prst="rect">
            <a:avLst/>
          </a:prstGeom>
          <a:noFill/>
        </p:spPr>
      </p:pic>
      <p:pic>
        <p:nvPicPr>
          <p:cNvPr id="9221" name="Picture 5" descr="F:\День ветеранов ОВД\image (1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288620" y="4212547"/>
            <a:ext cx="4726319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12">
      <a:dk1>
        <a:srgbClr val="FFAFD1"/>
      </a:dk1>
      <a:lt1>
        <a:srgbClr val="FFCFE3"/>
      </a:lt1>
      <a:dk2>
        <a:srgbClr val="FFAFD1"/>
      </a:dk2>
      <a:lt2>
        <a:srgbClr val="FF4393"/>
      </a:lt2>
      <a:accent1>
        <a:srgbClr val="FF388C"/>
      </a:accent1>
      <a:accent2>
        <a:srgbClr val="FF87BA"/>
      </a:accent2>
      <a:accent3>
        <a:srgbClr val="FF87BA"/>
      </a:accent3>
      <a:accent4>
        <a:srgbClr val="FFAFD1"/>
      </a:accent4>
      <a:accent5>
        <a:srgbClr val="FFC6DC"/>
      </a:accent5>
      <a:accent6>
        <a:srgbClr val="D519FF"/>
      </a:accent6>
      <a:hlink>
        <a:srgbClr val="FFD7E8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717</TotalTime>
  <Words>409</Words>
  <Application>Microsoft Office PowerPoint</Application>
  <PresentationFormat>Экран (4:3)</PresentationFormat>
  <Paragraphs>125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74</cp:revision>
  <dcterms:modified xsi:type="dcterms:W3CDTF">2018-06-07T07:14:05Z</dcterms:modified>
</cp:coreProperties>
</file>