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66" r:id="rId4"/>
    <p:sldId id="271" r:id="rId5"/>
    <p:sldId id="270" r:id="rId6"/>
    <p:sldId id="269" r:id="rId7"/>
    <p:sldId id="268" r:id="rId8"/>
    <p:sldId id="267" r:id="rId9"/>
    <p:sldId id="265" r:id="rId10"/>
    <p:sldId id="262" r:id="rId11"/>
    <p:sldId id="274" r:id="rId12"/>
    <p:sldId id="264" r:id="rId1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579" y="4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55694563_fosh1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05739" y="0"/>
            <a:ext cx="7063739" cy="9144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6534726" cy="10649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u="sng" dirty="0" smtClean="0">
                <a:solidFill>
                  <a:srgbClr val="FF0000"/>
                </a:solidFill>
                <a:latin typeface="Monotype Corsiva" pitchFamily="66" charset="0"/>
                <a:cs typeface="Aharoni" pitchFamily="2" charset="-79"/>
              </a:rPr>
              <a:t>Газета </a:t>
            </a:r>
          </a:p>
          <a:p>
            <a:pPr algn="ctr"/>
            <a:r>
              <a:rPr lang="ru-RU" sz="5400" b="1" u="sng" dirty="0" smtClean="0">
                <a:solidFill>
                  <a:srgbClr val="FF0000"/>
                </a:solidFill>
                <a:latin typeface="Monotype Corsiva" pitchFamily="66" charset="0"/>
                <a:cs typeface="Aharoni" pitchFamily="2" charset="-79"/>
              </a:rPr>
              <a:t>«Третий Этаж»</a:t>
            </a:r>
          </a:p>
          <a:p>
            <a:pPr algn="ctr"/>
            <a:r>
              <a:rPr lang="ru-RU" sz="2000" dirty="0" err="1" smtClean="0">
                <a:solidFill>
                  <a:srgbClr val="FF0000"/>
                </a:solidFill>
                <a:latin typeface="Monotype Corsiva" pitchFamily="66" charset="0"/>
              </a:rPr>
              <a:t>Сентябрь,Октябрь,Ноябрь</a:t>
            </a:r>
            <a:r>
              <a:rPr lang="ru-RU" sz="2000" dirty="0" smtClean="0">
                <a:solidFill>
                  <a:srgbClr val="FF0000"/>
                </a:solidFill>
                <a:latin typeface="Monotype Corsiva" pitchFamily="66" charset="0"/>
              </a:rPr>
              <a:t> ,Декабрь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Monotype Corsiva" pitchFamily="66" charset="0"/>
              </a:rPr>
              <a:t>2019  г. </a:t>
            </a:r>
          </a:p>
          <a:p>
            <a:pPr algn="ctr"/>
            <a:r>
              <a:rPr lang="ru-RU" sz="4800" b="1" u="sng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В этом выпуске:</a:t>
            </a:r>
          </a:p>
          <a:p>
            <a:pPr marL="457200" indent="-457200" algn="ctr">
              <a:buAutoNum type="arabicPeriod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День Знаний</a:t>
            </a:r>
          </a:p>
          <a:p>
            <a:pPr marL="457200" indent="-457200" algn="ctr">
              <a:buAutoNum type="arabicPeriod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«Старт в профессию»</a:t>
            </a:r>
          </a:p>
          <a:p>
            <a:pPr marL="457200" indent="-457200" algn="ctr">
              <a:buAutoNum type="arabicPeriod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Профессии настоящих мужчин </a:t>
            </a:r>
          </a:p>
          <a:p>
            <a:pPr marL="457200" indent="-457200" algn="ctr">
              <a:buAutoNum type="arabicPeriod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Юбилей колледжа</a:t>
            </a:r>
          </a:p>
          <a:p>
            <a:pPr marL="457200" indent="-457200" algn="ctr">
              <a:buAutoNum type="arabicPeriod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Кинолекторий</a:t>
            </a:r>
          </a:p>
          <a:p>
            <a:pPr marL="457200" indent="-457200" algn="ctr">
              <a:buAutoNum type="arabicPeriod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Экскурсии в Музей МВД РК</a:t>
            </a:r>
          </a:p>
          <a:p>
            <a:pPr marL="457200" indent="-457200" algn="ctr">
              <a:buAutoNum type="arabicPeriod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Дни Донора </a:t>
            </a:r>
          </a:p>
          <a:p>
            <a:pPr marL="457200" indent="-457200" algn="ctr">
              <a:buAutoNum type="arabicPeriod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День Юриста </a:t>
            </a:r>
          </a:p>
          <a:p>
            <a:pPr marL="457200" indent="-457200" algn="ctr">
              <a:buAutoNum type="arabicPeriod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Возложение цветов к Мемориалу «Колокол Скорби»</a:t>
            </a:r>
          </a:p>
          <a:p>
            <a:pPr marL="457200" indent="-457200" algn="ctr">
              <a:buAutoNum type="arabicPeriod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Молодежный студенческий форум</a:t>
            </a:r>
          </a:p>
          <a:p>
            <a:pPr marL="457200" indent="-457200" algn="ctr">
              <a:buAutoNum type="arabicPeriod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Визит в Приют для собак</a:t>
            </a:r>
          </a:p>
          <a:p>
            <a:pPr marL="457200" indent="-457200" algn="ctr">
              <a:buAutoNum type="arabicPeriod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Новогодний концерт </a:t>
            </a:r>
          </a:p>
          <a:p>
            <a:pPr marL="457200" indent="-457200" algn="ctr"/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  <a:p>
            <a:pPr marL="457200" indent="-457200"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Мы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Вконтакте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: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https://vk.com/jurkolkf</a:t>
            </a:r>
            <a:endParaRPr lang="ru-RU" sz="3600" b="1" dirty="0" smtClean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  <a:p>
            <a:pPr marL="457200" indent="-457200" algn="ctr">
              <a:buAutoNum type="arabicPeriod"/>
            </a:pPr>
            <a:endParaRPr lang="ru-RU" sz="2000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marL="457200" indent="-457200" algn="ctr">
              <a:buAutoNum type="arabicPeriod"/>
            </a:pPr>
            <a:endParaRPr lang="ru-RU" sz="2000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marL="457200" indent="-457200" algn="ctr">
              <a:buAutoNum type="arabicPeriod"/>
            </a:pPr>
            <a:endParaRPr lang="ru-RU" sz="2000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marL="457200" indent="-457200" algn="ctr">
              <a:buAutoNum type="arabicPeriod"/>
            </a:pPr>
            <a:endParaRPr lang="ru-RU" sz="2000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marL="457200" indent="-457200" algn="ctr">
              <a:buAutoNum type="arabicPeriod"/>
            </a:pPr>
            <a:endParaRPr lang="ru-RU" sz="2000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marL="457200" indent="-457200" algn="ctr">
              <a:buAutoNum type="arabicPeriod"/>
            </a:pPr>
            <a:endParaRPr lang="ru-RU" sz="2000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/>
            <a:r>
              <a:rPr lang="ru-RU" sz="5400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endParaRPr lang="ru-RU" sz="54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55694563_fosh1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05739" y="0"/>
            <a:ext cx="7063739" cy="9144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74994" y="443542"/>
            <a:ext cx="313234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Студенческий Совет Карельского филиала Юридического полицейского колледжа на «Молодежном форуме» в Петрозаводском автотранспортом техникуме. Мероприятие организовано в рамках Открытого регионального чемпионата "Молодые профессионалы (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Worldskills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Russia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)" Республики Карелия.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Участники форума за два дня прошли большой блок обучения по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командообразованию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и выявлению лидерских качеств!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5" name="Рисунок 4" descr="hDE2aHi4LkE.jpg"/>
          <p:cNvPicPr>
            <a:picLocks noChangeAspect="1"/>
          </p:cNvPicPr>
          <p:nvPr/>
        </p:nvPicPr>
        <p:blipFill>
          <a:blip r:embed="rId3" cstate="print">
            <a:lum bright="20000" contrast="20000"/>
          </a:blip>
          <a:stretch>
            <a:fillRect/>
          </a:stretch>
        </p:blipFill>
        <p:spPr>
          <a:xfrm>
            <a:off x="-171400" y="0"/>
            <a:ext cx="3672408" cy="3611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al9397T7RQ.jpg"/>
          <p:cNvPicPr>
            <a:picLocks noChangeAspect="1"/>
          </p:cNvPicPr>
          <p:nvPr/>
        </p:nvPicPr>
        <p:blipFill>
          <a:blip r:embed="rId4" cstate="print">
            <a:lum bright="20000" contrast="20000"/>
          </a:blip>
          <a:stretch>
            <a:fillRect/>
          </a:stretch>
        </p:blipFill>
        <p:spPr>
          <a:xfrm>
            <a:off x="-201551" y="4860032"/>
            <a:ext cx="7059551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55694563_fosh1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05739" y="0"/>
            <a:ext cx="7063739" cy="9144000"/>
          </a:xfrm>
          <a:prstGeom prst="rect">
            <a:avLst/>
          </a:prstGeom>
        </p:spPr>
      </p:pic>
      <p:pic>
        <p:nvPicPr>
          <p:cNvPr id="3" name="Рисунок 2" descr="QdU9OloQdw4.jpg"/>
          <p:cNvPicPr>
            <a:picLocks noChangeAspect="1"/>
          </p:cNvPicPr>
          <p:nvPr/>
        </p:nvPicPr>
        <p:blipFill>
          <a:blip r:embed="rId3" cstate="print">
            <a:lum bright="20000" contrast="20000"/>
          </a:blip>
          <a:stretch>
            <a:fillRect/>
          </a:stretch>
        </p:blipFill>
        <p:spPr>
          <a:xfrm>
            <a:off x="-189402" y="0"/>
            <a:ext cx="3096344" cy="4128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zmVv45VsWUw.jpg"/>
          <p:cNvPicPr>
            <a:picLocks noChangeAspect="1"/>
          </p:cNvPicPr>
          <p:nvPr/>
        </p:nvPicPr>
        <p:blipFill>
          <a:blip r:embed="rId4" cstate="print">
            <a:lum bright="20000" contrast="20000"/>
          </a:blip>
          <a:stretch>
            <a:fillRect/>
          </a:stretch>
        </p:blipFill>
        <p:spPr>
          <a:xfrm>
            <a:off x="3861049" y="0"/>
            <a:ext cx="2852936" cy="38039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TS3E5VIeLE.jpg"/>
          <p:cNvPicPr>
            <a:picLocks noChangeAspect="1"/>
          </p:cNvPicPr>
          <p:nvPr/>
        </p:nvPicPr>
        <p:blipFill>
          <a:blip r:embed="rId5" cstate="print">
            <a:lum bright="20000" contrast="20000"/>
          </a:blip>
          <a:stretch>
            <a:fillRect/>
          </a:stretch>
        </p:blipFill>
        <p:spPr>
          <a:xfrm>
            <a:off x="4779151" y="4379979"/>
            <a:ext cx="2078850" cy="4933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Sr6CfO6J59c.jpg"/>
          <p:cNvPicPr>
            <a:picLocks noChangeAspect="1"/>
          </p:cNvPicPr>
          <p:nvPr/>
        </p:nvPicPr>
        <p:blipFill>
          <a:blip r:embed="rId6" cstate="print">
            <a:lum bright="20000" contrast="20000"/>
          </a:blip>
          <a:stretch>
            <a:fillRect/>
          </a:stretch>
        </p:blipFill>
        <p:spPr>
          <a:xfrm>
            <a:off x="-243408" y="5148064"/>
            <a:ext cx="2996952" cy="3995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348880" y="3227851"/>
            <a:ext cx="317266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  <a:cs typeface="Arial" charset="0"/>
              </a:rPr>
              <a:t>Выходные в Приюте для  собак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  <a:cs typeface="Arial" charset="0"/>
              </a:rPr>
              <a:t>                «Дорога Домой»</a:t>
            </a:r>
            <a:br>
              <a:rPr lang="ru-RU" b="1" dirty="0" smtClean="0">
                <a:solidFill>
                  <a:srgbClr val="FF0000"/>
                </a:solidFill>
                <a:latin typeface="Monotype Corsiva" pitchFamily="66" charset="0"/>
                <a:cs typeface="Arial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  <a:cs typeface="Arial" charset="0"/>
              </a:rPr>
              <a:t>Ребята погуляли с четвероногими друзьями,             привезли в приют рис,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  <a:cs typeface="Arial" charset="0"/>
              </a:rPr>
              <a:t>гречу , корм, воду.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  <a:cs typeface="Arial" charset="0"/>
              </a:rPr>
              <a:t>  Собаки — очень коммуникабельные животные,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  <a:cs typeface="Arial" charset="0"/>
              </a:rPr>
              <a:t>поэтому им очень нужно  внимание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  <a:cs typeface="Arial" charset="0"/>
              </a:rPr>
              <a:t>!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0628" y="3035829"/>
            <a:ext cx="6183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4" name="Picture 6" descr="❄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094" y="916517"/>
            <a:ext cx="114300" cy="2032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185592" y="1"/>
            <a:ext cx="3672408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srgbClr val="0070C0"/>
                </a:solidFill>
                <a:latin typeface="Monotype Corsiva" pitchFamily="66" charset="0"/>
                <a:cs typeface="Arial" charset="0"/>
              </a:rPr>
              <a:t>Новогодний концерт !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  <a:cs typeface="Arial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Monotype Corsiva" pitchFamily="66" charset="0"/>
                <a:cs typeface="Arial" charset="0"/>
              </a:rPr>
            </a:br>
            <a:r>
              <a:rPr lang="ru-RU" sz="2000" dirty="0" smtClean="0">
                <a:solidFill>
                  <a:srgbClr val="0070C0"/>
                </a:solidFill>
                <a:latin typeface="Monotype Corsiva" pitchFamily="66" charset="0"/>
                <a:cs typeface="Arial" charset="0"/>
              </a:rPr>
              <a:t>Искрометными шутками и поздравлениями, театрализованное новогоднее представление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70C0"/>
                </a:solidFill>
                <a:latin typeface="Monotype Corsiva" pitchFamily="66" charset="0"/>
                <a:cs typeface="Arial" charset="0"/>
              </a:rPr>
              <a:t>открыли ведущие праздника. Дед Мороз - студент первого курса группы ПД 4319 Васильев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70C0"/>
                </a:solidFill>
                <a:latin typeface="Monotype Corsiva" pitchFamily="66" charset="0"/>
                <a:cs typeface="Arial" charset="0"/>
              </a:rPr>
              <a:t> Матвей и Снегурочка - студентка второго курса Сафонова Елена.</a:t>
            </a:r>
            <a:r>
              <a:rPr lang="ru-RU" dirty="0" smtClean="0">
                <a:solidFill>
                  <a:srgbClr val="0070C0"/>
                </a:solidFill>
                <a:latin typeface="Monotype Corsiva" pitchFamily="66" charset="0"/>
                <a:cs typeface="Arial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Monotype Corsiva" pitchFamily="66" charset="0"/>
                <a:cs typeface="Arial" charset="0"/>
              </a:rPr>
            </a:br>
            <a:r>
              <a:rPr lang="ru-RU" dirty="0" smtClean="0">
                <a:latin typeface="Monotype Corsiva" pitchFamily="66" charset="0"/>
                <a:cs typeface="Arial" charset="0"/>
              </a:rPr>
              <a:t/>
            </a:r>
            <a:br>
              <a:rPr lang="ru-RU" dirty="0" smtClean="0">
                <a:latin typeface="Monotype Corsiva" pitchFamily="66" charset="0"/>
                <a:cs typeface="Arial" charset="0"/>
              </a:rPr>
            </a:br>
            <a:endParaRPr lang="ru-RU" dirty="0" smtClean="0">
              <a:latin typeface="Monotype Corsiva" pitchFamily="66" charset="0"/>
              <a:cs typeface="Arial" charset="0"/>
            </a:endParaRPr>
          </a:p>
        </p:txBody>
      </p:sp>
      <p:pic>
        <p:nvPicPr>
          <p:cNvPr id="13" name="Рисунок 12" descr="d569zm-EcmU.jpg"/>
          <p:cNvPicPr>
            <a:picLocks noChangeAspect="1"/>
          </p:cNvPicPr>
          <p:nvPr/>
        </p:nvPicPr>
        <p:blipFill>
          <a:blip r:embed="rId3" cstate="print">
            <a:lum bright="20000" contrast="20000"/>
          </a:blip>
          <a:stretch>
            <a:fillRect/>
          </a:stretch>
        </p:blipFill>
        <p:spPr>
          <a:xfrm>
            <a:off x="3510042" y="2747798"/>
            <a:ext cx="3347959" cy="3966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k4oLOgWg4Us.jpg"/>
          <p:cNvPicPr>
            <a:picLocks noChangeAspect="1"/>
          </p:cNvPicPr>
          <p:nvPr/>
        </p:nvPicPr>
        <p:blipFill>
          <a:blip r:embed="rId4" cstate="print">
            <a:lum bright="20000" contrast="20000"/>
          </a:blip>
          <a:stretch>
            <a:fillRect/>
          </a:stretch>
        </p:blipFill>
        <p:spPr>
          <a:xfrm rot="20857996">
            <a:off x="4751046" y="6093397"/>
            <a:ext cx="2240868" cy="26548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LXb6CD_Lhpw.jpg"/>
          <p:cNvPicPr>
            <a:picLocks noChangeAspect="1"/>
          </p:cNvPicPr>
          <p:nvPr/>
        </p:nvPicPr>
        <p:blipFill>
          <a:blip r:embed="rId5" cstate="print">
            <a:lum bright="20000" contrast="20000"/>
          </a:blip>
          <a:stretch>
            <a:fillRect/>
          </a:stretch>
        </p:blipFill>
        <p:spPr>
          <a:xfrm rot="337756">
            <a:off x="84935" y="2696376"/>
            <a:ext cx="2805604" cy="3323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rSCe60dLduM.jpg"/>
          <p:cNvPicPr>
            <a:picLocks noChangeAspect="1"/>
          </p:cNvPicPr>
          <p:nvPr/>
        </p:nvPicPr>
        <p:blipFill>
          <a:blip r:embed="rId6" cstate="print">
            <a:lum bright="20000" contrast="20000"/>
          </a:blip>
          <a:stretch>
            <a:fillRect/>
          </a:stretch>
        </p:blipFill>
        <p:spPr>
          <a:xfrm rot="21254361">
            <a:off x="75966" y="6021413"/>
            <a:ext cx="2456892" cy="2910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rSCe60dLduM.jpg"/>
          <p:cNvPicPr>
            <a:picLocks noChangeAspect="1"/>
          </p:cNvPicPr>
          <p:nvPr/>
        </p:nvPicPr>
        <p:blipFill>
          <a:blip r:embed="rId7" cstate="print">
            <a:lum bright="20000" contrast="20000"/>
          </a:blip>
          <a:stretch>
            <a:fillRect/>
          </a:stretch>
        </p:blipFill>
        <p:spPr>
          <a:xfrm>
            <a:off x="2510898" y="6361229"/>
            <a:ext cx="2348880" cy="2782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WPoRTPlVymE.jpg"/>
          <p:cNvPicPr>
            <a:picLocks noChangeAspect="1"/>
          </p:cNvPicPr>
          <p:nvPr/>
        </p:nvPicPr>
        <p:blipFill>
          <a:blip r:embed="rId8" cstate="print">
            <a:lum bright="20000" contrast="20000"/>
          </a:blip>
          <a:stretch>
            <a:fillRect/>
          </a:stretch>
        </p:blipFill>
        <p:spPr>
          <a:xfrm>
            <a:off x="0" y="1"/>
            <a:ext cx="3025413" cy="3584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yjIBG24Wt4M.jpg"/>
          <p:cNvPicPr>
            <a:picLocks noChangeAspect="1"/>
          </p:cNvPicPr>
          <p:nvPr/>
        </p:nvPicPr>
        <p:blipFill>
          <a:blip r:embed="rId9" cstate="print">
            <a:lum bright="20000" contrast="20000"/>
          </a:blip>
          <a:stretch>
            <a:fillRect/>
          </a:stretch>
        </p:blipFill>
        <p:spPr>
          <a:xfrm>
            <a:off x="2780928" y="3707904"/>
            <a:ext cx="1727589" cy="24002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55694563_fosh1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05739" y="0"/>
            <a:ext cx="7063739" cy="9144000"/>
          </a:xfrm>
          <a:prstGeom prst="rect">
            <a:avLst/>
          </a:prstGeom>
        </p:spPr>
      </p:pic>
      <p:pic>
        <p:nvPicPr>
          <p:cNvPr id="1026" name="Picture 2" descr="D:\UK35\Мои документы\ВР КОЛЛЕДЖА\Дарья\Газета 3 Этаж\НОВАЯ за 2019 ГОД\tgUdZfzP0Ok.jpg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</a:blip>
          <a:srcRect/>
          <a:stretch>
            <a:fillRect/>
          </a:stretch>
        </p:blipFill>
        <p:spPr bwMode="auto">
          <a:xfrm>
            <a:off x="188640" y="971600"/>
            <a:ext cx="6264696" cy="3634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782706" y="251521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День Знаний – 2019 </a:t>
            </a:r>
            <a:endParaRPr lang="ru-RU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6712" y="4499992"/>
            <a:ext cx="46985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Профориентационная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выставка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«Старт в Профессию»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029" name="Picture 5" descr="D:\UK35\Мои документы\ВР КОЛЛЕДЖА\Дарья\Газета 3 Этаж\НОВАЯ за 2019 ГОД\Cjyb8HYa9FI.jpg"/>
          <p:cNvPicPr>
            <a:picLocks noChangeAspect="1" noChangeArrowheads="1"/>
          </p:cNvPicPr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1052736" y="5436096"/>
            <a:ext cx="4974358" cy="3707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55694563_fosh1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05739" y="0"/>
            <a:ext cx="7063739" cy="9144000"/>
          </a:xfrm>
          <a:prstGeom prst="rect">
            <a:avLst/>
          </a:prstGeom>
        </p:spPr>
      </p:pic>
      <p:pic>
        <p:nvPicPr>
          <p:cNvPr id="3" name="Рисунок 2" descr="EcdAWO0pay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00808" y="5364088"/>
            <a:ext cx="4320480" cy="3602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6jJpJvhYJR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86305">
            <a:off x="3186101" y="1259632"/>
            <a:ext cx="3671899" cy="28563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-243408" y="0"/>
            <a:ext cx="3402378" cy="566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Monotype Corsiva" pitchFamily="66" charset="0"/>
                <a:cs typeface="Arial" charset="0"/>
              </a:rPr>
              <a:t>В Петрозаводске состоялась очередная ежегодная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Monotype Corsiva" pitchFamily="66" charset="0"/>
                <a:cs typeface="Arial" charset="0"/>
              </a:rPr>
              <a:t>профориентационная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Monotype Corsiva" pitchFamily="66" charset="0"/>
                <a:cs typeface="Arial" charset="0"/>
              </a:rPr>
              <a:t> выставка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Monotype Corsiva" pitchFamily="66" charset="0"/>
                <a:cs typeface="Arial" charset="0"/>
              </a:rPr>
              <a:t> «Профессии настоящих мужчин»               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Monotype Corsiva" pitchFamily="66" charset="0"/>
                <a:cs typeface="Arial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Monotype Corsiva" pitchFamily="66" charset="0"/>
                <a:cs typeface="Arial" charset="0"/>
              </a:rPr>
              <a:t>Рекордное количество (более 4-х тысяч) соискателей мужественных профессий посетило это мероприятие   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Monotype Corsiva" pitchFamily="66" charset="0"/>
                <a:cs typeface="Arial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Monotype Corsiva" pitchFamily="66" charset="0"/>
                <a:cs typeface="Arial" charset="0"/>
              </a:rPr>
              <a:t>Вновь студенты и выпускники встретились с представителями организаций силовых структур и профильных военных образовательных учреждений Министерства обороны и получили исчерпывающую наглядную информацию об условиях поступления в учебные заведения, а также порядке прохождения военной и специальной службы   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Monotype Corsiva" pitchFamily="66" charset="0"/>
                <a:cs typeface="Arial" charset="0"/>
              </a:rPr>
            </a:b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Monotype Corsiva" pitchFamily="66" charset="0"/>
              <a:cs typeface="Arial" charset="0"/>
            </a:endParaRPr>
          </a:p>
        </p:txBody>
      </p:sp>
      <p:pic>
        <p:nvPicPr>
          <p:cNvPr id="6146" name="Picture 2" descr="🇷🇺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77350" y="-1464733"/>
            <a:ext cx="114300" cy="203200"/>
          </a:xfrm>
          <a:prstGeom prst="rect">
            <a:avLst/>
          </a:prstGeom>
          <a:noFill/>
        </p:spPr>
      </p:pic>
      <p:pic>
        <p:nvPicPr>
          <p:cNvPr id="6147" name="Picture 3" descr="👨‍✈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348788" y="-1464733"/>
            <a:ext cx="114300" cy="203200"/>
          </a:xfrm>
          <a:prstGeom prst="rect">
            <a:avLst/>
          </a:prstGeom>
          <a:noFill/>
        </p:spPr>
      </p:pic>
      <p:pic>
        <p:nvPicPr>
          <p:cNvPr id="6148" name="Picture 4" descr="🚔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420225" y="-1464733"/>
            <a:ext cx="114300" cy="203200"/>
          </a:xfrm>
          <a:prstGeom prst="rect">
            <a:avLst/>
          </a:prstGeom>
          <a:noFill/>
        </p:spPr>
      </p:pic>
      <p:pic>
        <p:nvPicPr>
          <p:cNvPr id="6149" name="Picture 5" descr="🚒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491663" y="-1464733"/>
            <a:ext cx="114300" cy="203200"/>
          </a:xfrm>
          <a:prstGeom prst="rect">
            <a:avLst/>
          </a:prstGeom>
          <a:noFill/>
        </p:spPr>
      </p:pic>
      <p:pic>
        <p:nvPicPr>
          <p:cNvPr id="6150" name="Picture 6" descr="⚓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563100" y="-1464733"/>
            <a:ext cx="114300" cy="203200"/>
          </a:xfrm>
          <a:prstGeom prst="rect">
            <a:avLst/>
          </a:prstGeom>
          <a:noFill/>
        </p:spPr>
      </p:pic>
      <p:pic>
        <p:nvPicPr>
          <p:cNvPr id="6151" name="Picture 7" descr="✈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634538" y="-1464733"/>
            <a:ext cx="114300" cy="203200"/>
          </a:xfrm>
          <a:prstGeom prst="rect">
            <a:avLst/>
          </a:prstGeom>
          <a:noFill/>
        </p:spPr>
      </p:pic>
      <p:pic>
        <p:nvPicPr>
          <p:cNvPr id="6152" name="Picture 8" descr="🚀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705975" y="-1464733"/>
            <a:ext cx="114300" cy="203200"/>
          </a:xfrm>
          <a:prstGeom prst="rect">
            <a:avLst/>
          </a:prstGeom>
          <a:noFill/>
        </p:spPr>
      </p:pic>
      <p:pic>
        <p:nvPicPr>
          <p:cNvPr id="6153" name="Picture 9" descr="💥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798719" y="-732367"/>
            <a:ext cx="114300" cy="20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55694563_fosh1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05739" y="0"/>
            <a:ext cx="7063739" cy="9144000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-315415" y="33269"/>
            <a:ext cx="684076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charset="0"/>
              </a:rPr>
              <a:t>Карельский филиал ЧУ ПО Юридический полицейский колледж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charset="0"/>
              </a:rPr>
              <a:t>отметил свой Двадцатилетний Юбилей !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charset="0"/>
              </a:rPr>
              <a:t>Нас приехали поздравить представители головного учреждения из города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charset="0"/>
              </a:rPr>
              <a:t>Тула 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charset="0"/>
              </a:rPr>
              <a:t>из Якутского, Калужского и Смоленского филиалов   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charset="0"/>
              </a:rPr>
              <a:t>Почётным грамотами наградили преподавателей Министерство внутренних дел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charset="0"/>
              </a:rPr>
              <a:t>Республики Карелия и Министерство образования Республики Карелия! </a:t>
            </a:r>
          </a:p>
        </p:txBody>
      </p:sp>
      <p:pic>
        <p:nvPicPr>
          <p:cNvPr id="2050" name="Picture 2" descr="🇷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12066" y="-182033"/>
            <a:ext cx="114300" cy="203200"/>
          </a:xfrm>
          <a:prstGeom prst="rect">
            <a:avLst/>
          </a:prstGeom>
          <a:noFill/>
        </p:spPr>
      </p:pic>
      <p:pic>
        <p:nvPicPr>
          <p:cNvPr id="2051" name="Picture 3" descr="D:\UK35\Мои документы\ВР КОЛЛЕДЖА\Дарья\Газета 3 Этаж\НОВАЯ за 2019 ГОД\mks2zPeLBBg.jpg"/>
          <p:cNvPicPr>
            <a:picLocks noChangeAspect="1" noChangeArrowheads="1"/>
          </p:cNvPicPr>
          <p:nvPr/>
        </p:nvPicPr>
        <p:blipFill>
          <a:blip r:embed="rId4" cstate="print">
            <a:lum bright="20000" contrast="20000"/>
          </a:blip>
          <a:srcRect/>
          <a:stretch>
            <a:fillRect/>
          </a:stretch>
        </p:blipFill>
        <p:spPr bwMode="auto">
          <a:xfrm>
            <a:off x="0" y="2627784"/>
            <a:ext cx="3284984" cy="2536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D:\UK35\Мои документы\ВР КОЛЛЕДЖА\Дарья\Газета 3 Этаж\НОВАЯ за 2019 ГОД\lW2804Ysqjk.jpg"/>
          <p:cNvPicPr>
            <a:picLocks noChangeAspect="1" noChangeArrowheads="1"/>
          </p:cNvPicPr>
          <p:nvPr/>
        </p:nvPicPr>
        <p:blipFill>
          <a:blip r:embed="rId5" cstate="print">
            <a:lum bright="20000" contrast="20000"/>
          </a:blip>
          <a:srcRect/>
          <a:stretch>
            <a:fillRect/>
          </a:stretch>
        </p:blipFill>
        <p:spPr bwMode="auto">
          <a:xfrm>
            <a:off x="0" y="5436096"/>
            <a:ext cx="3816424" cy="2985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D:\UK35\Мои документы\ВР КОЛЛЕДЖА\Дарья\Газета 3 Этаж\НОВАЯ за 2019 ГОД\kWZsBjf20yk.jpg"/>
          <p:cNvPicPr>
            <a:picLocks noChangeAspect="1" noChangeArrowheads="1"/>
          </p:cNvPicPr>
          <p:nvPr/>
        </p:nvPicPr>
        <p:blipFill>
          <a:blip r:embed="rId6" cstate="print">
            <a:lum bright="20000" contrast="20000"/>
          </a:blip>
          <a:srcRect/>
          <a:stretch>
            <a:fillRect/>
          </a:stretch>
        </p:blipFill>
        <p:spPr bwMode="auto">
          <a:xfrm flipH="1">
            <a:off x="2996952" y="6012160"/>
            <a:ext cx="3600400" cy="2857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D:\UK35\Мои документы\ВР КОЛЛЕДЖА\Дарья\Газета 3 Этаж\НОВАЯ за 2019 ГОД\IiIgVTKsNxo.jpg"/>
          <p:cNvPicPr>
            <a:picLocks noChangeAspect="1" noChangeArrowheads="1"/>
          </p:cNvPicPr>
          <p:nvPr/>
        </p:nvPicPr>
        <p:blipFill>
          <a:blip r:embed="rId7" cstate="print">
            <a:lum bright="20000" contrast="20000"/>
          </a:blip>
          <a:srcRect/>
          <a:stretch>
            <a:fillRect/>
          </a:stretch>
        </p:blipFill>
        <p:spPr bwMode="auto">
          <a:xfrm>
            <a:off x="3356992" y="2699792"/>
            <a:ext cx="3240360" cy="3064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55694563_fosh1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05739" y="0"/>
            <a:ext cx="7063739" cy="9144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4634" y="155510"/>
            <a:ext cx="653472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"</a:t>
            </a: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ТОЛЬКО ВПЕРЕД, СПЕЦНАЗ!" </a:t>
            </a:r>
            <a:r>
              <a:rPr lang="ru-RU" sz="24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Monotype Corsiva" pitchFamily="66" charset="0"/>
              </a:rPr>
              <a:t>25 октября 2019 года в кинотеатре «Премьер» специалисты Зонального центра по патриотическому воспитанию молодёжи провели кинолекторий на тему «Только вперед, спецназ!», посвященный Дню подразделений специального назначения для учащихся школ и </a:t>
            </a:r>
            <a:r>
              <a:rPr lang="ru-RU" sz="2400" dirty="0" err="1" smtClean="0">
                <a:solidFill>
                  <a:srgbClr val="C00000"/>
                </a:solidFill>
                <a:latin typeface="Monotype Corsiva" pitchFamily="66" charset="0"/>
              </a:rPr>
              <a:t>ССУЗов</a:t>
            </a:r>
            <a:r>
              <a:rPr lang="ru-RU" sz="2400" dirty="0" smtClean="0">
                <a:solidFill>
                  <a:srgbClr val="C00000"/>
                </a:solidFill>
                <a:latin typeface="Monotype Corsiva" pitchFamily="66" charset="0"/>
              </a:rPr>
              <a:t>. </a:t>
            </a:r>
            <a:br>
              <a:rPr lang="ru-RU" sz="24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Monotype Corsiva" pitchFamily="66" charset="0"/>
              </a:rPr>
              <a:t>Бойцы </a:t>
            </a:r>
            <a:r>
              <a:rPr lang="ru-RU" sz="2400" dirty="0" err="1" smtClean="0">
                <a:solidFill>
                  <a:srgbClr val="C00000"/>
                </a:solidFill>
                <a:latin typeface="Monotype Corsiva" pitchFamily="66" charset="0"/>
              </a:rPr>
              <a:t>ОМОНа</a:t>
            </a:r>
            <a:r>
              <a:rPr lang="ru-RU" sz="2400" dirty="0" smtClean="0">
                <a:solidFill>
                  <a:srgbClr val="C00000"/>
                </a:solidFill>
                <a:latin typeface="Monotype Corsiva" pitchFamily="66" charset="0"/>
              </a:rPr>
              <a:t> провели показательные выступления, в которых продемонстрировали боевые приёмы борьбы по обезвреживанию вооружённого преступника. В данном мероприятии приняли участие первый и второй курс.</a:t>
            </a:r>
            <a:endParaRPr lang="ru-RU" sz="24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073" name="Picture 1" descr="D:\UK35\Мои документы\ВР КОЛЛЕДЖА\Дарья\Газета 3 Этаж\НОВАЯ за 2019 ГОД\LUiHT1eb8xQ.jpg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</a:blip>
          <a:srcRect/>
          <a:stretch>
            <a:fillRect/>
          </a:stretch>
        </p:blipFill>
        <p:spPr bwMode="auto">
          <a:xfrm>
            <a:off x="0" y="4716016"/>
            <a:ext cx="3140967" cy="4073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D:\UK35\Мои документы\ВР КОЛЛЕДЖА\Дарья\Газета 3 Этаж\НОВАЯ за 2019 ГОД\IpddzANrkNI.jpg"/>
          <p:cNvPicPr>
            <a:picLocks noChangeAspect="1" noChangeArrowheads="1"/>
          </p:cNvPicPr>
          <p:nvPr/>
        </p:nvPicPr>
        <p:blipFill>
          <a:blip r:embed="rId4" cstate="print">
            <a:lum bright="20000" contrast="20000"/>
          </a:blip>
          <a:srcRect/>
          <a:stretch>
            <a:fillRect/>
          </a:stretch>
        </p:blipFill>
        <p:spPr bwMode="auto">
          <a:xfrm>
            <a:off x="3212976" y="4427984"/>
            <a:ext cx="3429000" cy="301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55694563_fosh1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05739" y="0"/>
            <a:ext cx="7063739" cy="9144000"/>
          </a:xfrm>
          <a:prstGeom prst="rect">
            <a:avLst/>
          </a:prstGeom>
        </p:spPr>
      </p:pic>
      <p:pic>
        <p:nvPicPr>
          <p:cNvPr id="4097" name="Picture 1" descr="D:\UK35\Мои документы\ВР КОЛЛЕДЖА\Дарья\Газета 3 Этаж\НОВАЯ за 2019 ГОД\81Ji5cMT8N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15416" y="3779912"/>
            <a:ext cx="3528392" cy="3563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D:\UK35\Мои документы\ВР КОЛЛЕДЖА\Дарья\Газета 3 Этаж\НОВАЯ за 2019 ГОД\hE7tipRxI6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0928" y="4572000"/>
            <a:ext cx="4077072" cy="4187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-135396" y="251520"/>
            <a:ext cx="29703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Экскурсии в Музей истории Культурного центра МВД Республики Карелия </a:t>
            </a:r>
            <a:endParaRPr lang="ru-RU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7" name="Рисунок 6" descr="maNX6E9HdX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0968" y="323528"/>
            <a:ext cx="3312368" cy="42244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55694563_fosh1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05739" y="0"/>
            <a:ext cx="7063739" cy="9144000"/>
          </a:xfrm>
          <a:prstGeom prst="rect">
            <a:avLst/>
          </a:prstGeom>
        </p:spPr>
      </p:pic>
      <p:pic>
        <p:nvPicPr>
          <p:cNvPr id="3" name="Рисунок 2" descr="KKT1ChMIlt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52666" y="395536"/>
            <a:ext cx="1882884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D:\UK35\Мои документы\ВР КОЛЛЕДЖА\Дарья\Газета 3 Этаж\НОВАЯ за 2019 ГОД\K6hAD7ZA6P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61048" y="251520"/>
            <a:ext cx="2996951" cy="3671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D:\UK35\Мои документы\ВР КОЛЛЕДЖА\Дарья\Газета 3 Этаж\НОВАЯ за 2019 ГОД\ABBNwC7T6k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680" y="4727509"/>
            <a:ext cx="5976663" cy="4416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538790" y="-59451"/>
            <a:ext cx="232225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cs typeface="Arial" charset="0"/>
              </a:rPr>
              <a:t>Мы снова на Станции Переливания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cs typeface="Arial" charset="0"/>
              </a:rPr>
              <a:t>Крови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cs typeface="Arial" charset="0"/>
              </a:rPr>
              <a:t/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cs typeface="Arial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cs typeface="Arial" charset="0"/>
              </a:rPr>
              <a:t>Каждый участник акции получил сладкие угощения и памятные подарки!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55694563_fosh1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05739" y="0"/>
            <a:ext cx="7063739" cy="9144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45024" y="3203848"/>
            <a:ext cx="29969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Monotype Corsiva" pitchFamily="66" charset="0"/>
              </a:rPr>
              <a:t>В этот праздничный день студенты второго курса группы Правоохранительная деятельность 4118 - 4218 – Мартынова Таисия и Ананьина Алина провели викторину по вопросам специальных дисциплин. Правильно ответившие на вопросы студенты, получили наклейки с логотипом колледжа. </a:t>
            </a:r>
            <a:endParaRPr lang="ru-RU" b="1" dirty="0">
              <a:latin typeface="Monotype Corsiva" pitchFamily="66" charset="0"/>
            </a:endParaRPr>
          </a:p>
        </p:txBody>
      </p:sp>
      <p:pic>
        <p:nvPicPr>
          <p:cNvPr id="5" name="Рисунок 4" descr="WMo34DoBngc.jpg"/>
          <p:cNvPicPr>
            <a:picLocks noChangeAspect="1"/>
          </p:cNvPicPr>
          <p:nvPr/>
        </p:nvPicPr>
        <p:blipFill>
          <a:blip r:embed="rId3" cstate="print">
            <a:lum bright="20000" contrast="20000"/>
          </a:blip>
          <a:stretch>
            <a:fillRect/>
          </a:stretch>
        </p:blipFill>
        <p:spPr>
          <a:xfrm>
            <a:off x="692696" y="6368324"/>
            <a:ext cx="1874748" cy="2775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O_5F_dnLtrw.jpg"/>
          <p:cNvPicPr>
            <a:picLocks noChangeAspect="1"/>
          </p:cNvPicPr>
          <p:nvPr/>
        </p:nvPicPr>
        <p:blipFill>
          <a:blip r:embed="rId4" cstate="print">
            <a:lum bright="20000" contrast="20000"/>
          </a:blip>
          <a:stretch>
            <a:fillRect/>
          </a:stretch>
        </p:blipFill>
        <p:spPr>
          <a:xfrm>
            <a:off x="3284984" y="6516216"/>
            <a:ext cx="3248980" cy="262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-243408" y="0"/>
            <a:ext cx="35910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В честь всероссийского праздника </a:t>
            </a: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День юриста 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в Карельском филиале ЮПК прошла встреча с </a:t>
            </a: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Беньяминовой Светланой Александровной - Председателем Конституционного Суда Республики Карелия.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Светлана Александровна рассказала об особенностях Конституционного Суда в Республике Карелия, о делах которые уже рассмотрены.</a:t>
            </a:r>
            <a:b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Студенты второго и третьего курса задали интересующие вопросы. </a:t>
            </a: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9" name="Рисунок 8" descr="17gFQ66joSg.jpg"/>
          <p:cNvPicPr>
            <a:picLocks noChangeAspect="1"/>
          </p:cNvPicPr>
          <p:nvPr/>
        </p:nvPicPr>
        <p:blipFill>
          <a:blip r:embed="rId5" cstate="print">
            <a:lum bright="20000" contrast="20000"/>
          </a:blip>
          <a:stretch>
            <a:fillRect/>
          </a:stretch>
        </p:blipFill>
        <p:spPr>
          <a:xfrm>
            <a:off x="3501008" y="179512"/>
            <a:ext cx="3356992" cy="2753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50gHEP5QHYA.jpg"/>
          <p:cNvPicPr>
            <a:picLocks noChangeAspect="1"/>
          </p:cNvPicPr>
          <p:nvPr/>
        </p:nvPicPr>
        <p:blipFill>
          <a:blip r:embed="rId6" cstate="print">
            <a:lum bright="20000" contrast="20000"/>
          </a:blip>
          <a:stretch>
            <a:fillRect/>
          </a:stretch>
        </p:blipFill>
        <p:spPr>
          <a:xfrm>
            <a:off x="0" y="3563888"/>
            <a:ext cx="3717032" cy="3233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55694563_fosh1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05739" y="0"/>
            <a:ext cx="7063739" cy="9144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80928" y="155510"/>
            <a:ext cx="40770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rgbClr val="FF0000"/>
                </a:solidFill>
                <a:latin typeface="Monotype Corsiva" pitchFamily="66" charset="0"/>
              </a:rPr>
              <a:t>Памятное мероприятие</a:t>
            </a:r>
            <a:br>
              <a:rPr lang="ru-RU" sz="2400" b="1" i="1" u="sng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Monotype Corsiva" pitchFamily="66" charset="0"/>
              </a:rPr>
              <a:t>Состоялось памятное мероприятие, посвященное 25- </a:t>
            </a:r>
            <a:r>
              <a:rPr lang="ru-RU" sz="2400" b="1" i="1" dirty="0" err="1" smtClean="0">
                <a:solidFill>
                  <a:srgbClr val="FF0000"/>
                </a:solidFill>
                <a:latin typeface="Monotype Corsiva" pitchFamily="66" charset="0"/>
              </a:rPr>
              <a:t>летию</a:t>
            </a:r>
            <a:r>
              <a:rPr lang="ru-RU" sz="2400" b="1" i="1" dirty="0" smtClean="0">
                <a:solidFill>
                  <a:srgbClr val="FF0000"/>
                </a:solidFill>
                <a:latin typeface="Monotype Corsiva" pitchFamily="66" charset="0"/>
              </a:rPr>
              <a:t> начала боевых действий в Чеченской Республике.</a:t>
            </a:r>
            <a:br>
              <a:rPr lang="ru-RU" sz="2400" b="1" i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Monotype Corsiva" pitchFamily="66" charset="0"/>
              </a:rPr>
              <a:t>Студенты первого и второго курса Карельского филиала ЮПК почтили память погибших минутой молчания и возложили цветы к Мемориалу «Колокол Скорби» </a:t>
            </a:r>
            <a:endParaRPr lang="ru-RU" sz="2400" b="1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E6enksv7tk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15416" y="539552"/>
            <a:ext cx="3168352" cy="3227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szrngc98Y0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2168" y="4427984"/>
            <a:ext cx="6930168" cy="471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</TotalTime>
  <Words>225</Words>
  <Application>Microsoft Office PowerPoint</Application>
  <PresentationFormat>Экран (4:3)</PresentationFormat>
  <Paragraphs>53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UK35</dc:creator>
  <cp:lastModifiedBy>Admin</cp:lastModifiedBy>
  <cp:revision>52</cp:revision>
  <dcterms:created xsi:type="dcterms:W3CDTF">2019-12-23T11:08:01Z</dcterms:created>
  <dcterms:modified xsi:type="dcterms:W3CDTF">2019-12-25T10:09:01Z</dcterms:modified>
</cp:coreProperties>
</file>